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2.jpg>
</file>

<file path=ppt/media/image3.jpg>
</file>

<file path=ppt/media/image4.jpeg>
</file>

<file path=ppt/media/image5.jp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19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885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3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25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23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83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16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86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31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320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24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3DFB5-823D-45E7-9274-B10A8ED7F2AE}" type="datetimeFigureOut">
              <a:rPr lang="en-US" smtClean="0"/>
              <a:t>21/2/2023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ECD06-54CE-46C9-964F-0A185B6B2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09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10" Type="http://schemas.openxmlformats.org/officeDocument/2006/relationships/image" Target="../media/image10.jpeg"/><Relationship Id="rId4" Type="http://schemas.openxmlformats.org/officeDocument/2006/relationships/image" Target="../media/image3.jp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hyperlink" Target="https://moriyashrine.org/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991" y="7327197"/>
            <a:ext cx="4148138" cy="5164185"/>
          </a:xfrm>
          <a:prstGeom prst="rect">
            <a:avLst/>
          </a:prstGeom>
          <a:pattFill prst="shingle">
            <a:fgClr>
              <a:schemeClr val="accent1"/>
            </a:fgClr>
            <a:bgClr>
              <a:schemeClr val="bg1"/>
            </a:bgClr>
          </a:pattFill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975991" y="-5932591"/>
            <a:ext cx="4148138" cy="462617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 rot="10800000">
            <a:off x="2786356" y="-1725262"/>
            <a:ext cx="6527409" cy="1384995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400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Học</a:t>
            </a:r>
            <a:r>
              <a:rPr lang="en-US" sz="8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US" sz="8400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hoá</a:t>
            </a:r>
            <a:endParaRPr lang="en-US" sz="8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0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86356" y="6858000"/>
            <a:ext cx="6527410" cy="1384995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400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Cùng</a:t>
            </a:r>
            <a:r>
              <a:rPr lang="en-US" sz="8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US" sz="8400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Fumo</a:t>
            </a:r>
            <a:endParaRPr lang="en-US" sz="8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7025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2.22222E-6 L -0.00013 0.5925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296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2.96296E-6 L -0.00013 0.59074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2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2.59259E-6 L 0.00378 -0.545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-27292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07407E-6 L -0.00117 -0.525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262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8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0768" y="0"/>
            <a:ext cx="3035257" cy="33850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806" y="2037806"/>
            <a:ext cx="4820194" cy="482019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446297" y="5161894"/>
            <a:ext cx="172354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2400" b="1" dirty="0">
                <a:ln w="13462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八意　永琳</a:t>
            </a:r>
            <a:endParaRPr lang="en-US" sz="2400" b="1" dirty="0">
              <a:ln w="13462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779111" y="5548282"/>
            <a:ext cx="200279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 err="1" smtClean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Yagokoro</a:t>
            </a:r>
            <a:r>
              <a:rPr lang="en-US" sz="2400" b="1" cap="none" spc="0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2400" b="1" cap="none" spc="0" dirty="0" err="1" smtClean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Eirin</a:t>
            </a:r>
            <a:endParaRPr lang="en-US" sz="24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419054" y="4803698"/>
            <a:ext cx="251511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Brain of the Moon</a:t>
            </a:r>
            <a:endParaRPr lang="en-US" sz="24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705394" y="344450"/>
            <a:ext cx="7073717" cy="2299063"/>
          </a:xfrm>
          <a:prstGeom prst="wedgeRoundRectCallout">
            <a:avLst>
              <a:gd name="adj1" fmla="val 60682"/>
              <a:gd name="adj2" fmla="val 46128"/>
              <a:gd name="adj3" fmla="val 16667"/>
            </a:avLst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Xin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chào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,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tôi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là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Yagokoro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Eirin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endParaRPr lang="en-US" sz="2400" b="1" dirty="0">
              <a:ln w="10160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705394" y="344449"/>
            <a:ext cx="7073717" cy="2299063"/>
          </a:xfrm>
          <a:prstGeom prst="wedgeRoundRectCallout">
            <a:avLst>
              <a:gd name="adj1" fmla="val 60682"/>
              <a:gd name="adj2" fmla="val 46128"/>
              <a:gd name="adj3" fmla="val 16667"/>
            </a:avLst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Hôm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nay,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tôi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sẽ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nói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về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ảnh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hưởng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của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diện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tích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bề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mặt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tới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tốc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độ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của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phản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ứng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endParaRPr lang="en-US" sz="2400" b="1" dirty="0">
              <a:ln w="10160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1" name="Rounded Rectangular Callout 10"/>
          <p:cNvSpPr/>
          <p:nvPr/>
        </p:nvSpPr>
        <p:spPr>
          <a:xfrm>
            <a:off x="705394" y="344448"/>
            <a:ext cx="7073717" cy="2299063"/>
          </a:xfrm>
          <a:prstGeom prst="wedgeRoundRectCallout">
            <a:avLst>
              <a:gd name="adj1" fmla="val 60682"/>
              <a:gd name="adj2" fmla="val 46128"/>
              <a:gd name="adj3" fmla="val 16667"/>
            </a:avLst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Ta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biết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rằng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: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Khi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2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người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có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tình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cảm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với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nhau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tiếp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xúc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,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họ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sẽ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có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phản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ứng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.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Và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họ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càng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tiếp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xúc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nhiều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,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phản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ứng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sẽ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càng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mãnh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liệt</a:t>
            </a:r>
            <a:endParaRPr lang="en-US" sz="2400" b="1" dirty="0">
              <a:ln w="10160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394" y="4236418"/>
            <a:ext cx="2825230" cy="15884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018" y="3449159"/>
            <a:ext cx="2560788" cy="2560788"/>
          </a:xfrm>
          <a:prstGeom prst="rect">
            <a:avLst/>
          </a:prstGeom>
        </p:spPr>
      </p:pic>
      <p:sp>
        <p:nvSpPr>
          <p:cNvPr id="13" name="Half Frame 12"/>
          <p:cNvSpPr/>
          <p:nvPr/>
        </p:nvSpPr>
        <p:spPr>
          <a:xfrm rot="18761402">
            <a:off x="3867521" y="4447606"/>
            <a:ext cx="964263" cy="889486"/>
          </a:xfrm>
          <a:prstGeom prst="half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4" name="Rounded Rectangular Callout 13"/>
          <p:cNvSpPr/>
          <p:nvPr/>
        </p:nvSpPr>
        <p:spPr>
          <a:xfrm>
            <a:off x="723632" y="329503"/>
            <a:ext cx="7073717" cy="2299063"/>
          </a:xfrm>
          <a:prstGeom prst="wedgeRoundRectCallout">
            <a:avLst>
              <a:gd name="adj1" fmla="val 60682"/>
              <a:gd name="adj2" fmla="val 46128"/>
              <a:gd name="adj3" fmla="val 16667"/>
            </a:avLst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Và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trong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hoá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học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cũng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vậy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: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Diện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tích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bề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mặt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càng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lớn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,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phản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ứng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xảy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ra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càng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nhanh</a:t>
            </a:r>
            <a:endParaRPr lang="en-US" sz="2400" b="1" dirty="0">
              <a:ln w="10160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-&gt;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Bởi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diện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tích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bề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mặt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càng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lớn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,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không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gian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tiếp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xúc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càng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lớn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,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các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nguyên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tử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càng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có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tỉ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lệ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tiếp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xúc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cao</a:t>
            </a:r>
            <a:r>
              <a:rPr lang="en-US" sz="24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76" y="3068907"/>
            <a:ext cx="6981728" cy="3321291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7815587" y="2351558"/>
            <a:ext cx="203132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2400" b="1" dirty="0" smtClean="0">
                <a:ln w="13462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蓬莱山　輝夜</a:t>
            </a:r>
            <a:endParaRPr lang="en-US" sz="2400" b="1" dirty="0">
              <a:ln w="13462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198747" y="2711350"/>
            <a:ext cx="246965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 err="1" smtClean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Houraisan</a:t>
            </a:r>
            <a:r>
              <a:rPr lang="en-US" sz="2400" b="1" cap="none" spc="0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2400" b="1" cap="none" spc="0" dirty="0" err="1" smtClean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Kaguya</a:t>
            </a:r>
            <a:endParaRPr lang="en-US" sz="24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005989" y="1979267"/>
            <a:ext cx="357957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The Eternal Moon Princess</a:t>
            </a:r>
            <a:endParaRPr lang="en-US" sz="2400" b="1" cap="none" spc="0" dirty="0">
              <a:ln w="9525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0" name="Rounded Rectangular Callout 19"/>
          <p:cNvSpPr/>
          <p:nvPr/>
        </p:nvSpPr>
        <p:spPr>
          <a:xfrm>
            <a:off x="705394" y="321578"/>
            <a:ext cx="7073717" cy="2299063"/>
          </a:xfrm>
          <a:prstGeom prst="wedgeRoundRectCallout">
            <a:avLst>
              <a:gd name="adj1" fmla="val 60682"/>
              <a:gd name="adj2" fmla="val 46128"/>
              <a:gd name="adj3" fmla="val 16667"/>
            </a:avLst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Chúng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ta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sẽ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tiến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hành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làm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thí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nghiệm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hiểu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rõ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hơn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về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nó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.</a:t>
            </a:r>
            <a:endParaRPr lang="en-US" sz="2400" b="1" dirty="0">
              <a:ln w="10160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32" name="y2mate.com - Ảnh hưởng của diện tích bề mặt đến tốc độ phản ứng_360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15526" y="757892"/>
            <a:ext cx="6407260" cy="4805446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400" y="2177049"/>
            <a:ext cx="410513" cy="577635"/>
          </a:xfrm>
          <a:prstGeom prst="rect">
            <a:avLst/>
          </a:prstGeom>
        </p:spPr>
      </p:pic>
      <p:sp>
        <p:nvSpPr>
          <p:cNvPr id="44" name="Isosceles Triangle 43"/>
          <p:cNvSpPr/>
          <p:nvPr/>
        </p:nvSpPr>
        <p:spPr>
          <a:xfrm rot="16200000" flipV="1">
            <a:off x="5859088" y="1817241"/>
            <a:ext cx="4761120" cy="2642422"/>
          </a:xfrm>
          <a:prstGeom prst="triangle">
            <a:avLst>
              <a:gd name="adj" fmla="val 67218"/>
            </a:avLst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ular Callout 46"/>
          <p:cNvSpPr/>
          <p:nvPr/>
        </p:nvSpPr>
        <p:spPr>
          <a:xfrm>
            <a:off x="699419" y="336213"/>
            <a:ext cx="7073717" cy="2299063"/>
          </a:xfrm>
          <a:prstGeom prst="wedgeRoundRectCallout">
            <a:avLst>
              <a:gd name="adj1" fmla="val 48494"/>
              <a:gd name="adj2" fmla="val 22833"/>
              <a:gd name="adj3" fmla="val 16667"/>
            </a:avLst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Ta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có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thể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thấy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rằng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: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Phản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ứng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trong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ống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nghiệm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chứa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đá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vôi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có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kích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thước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hạt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nhỏ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hơn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(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diện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tích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bề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mặt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lớn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hơn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)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sẽ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phản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ứng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nhanh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hơn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ống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nghiệm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còn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2400" b="1" dirty="0" err="1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lại</a:t>
            </a:r>
            <a:r>
              <a:rPr lang="en-US" sz="2400" b="1" dirty="0" smtClean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.</a:t>
            </a:r>
            <a:endParaRPr lang="en-US" sz="2400" b="1" dirty="0">
              <a:ln w="10160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4521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over/>
      </p:transition>
    </mc:Choice>
    <mc:Fallback xmlns="">
      <p:transition spd="slow">
        <p:cov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0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11111E-6 L 0.05912 0.08658 " pathEditMode="relative" rAng="0" ptsTypes="AA">
                                      <p:cBhvr>
                                        <p:cTn id="10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6" y="4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4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50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3" fill="hold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video>
          </p:childTnLst>
        </p:cTn>
      </p:par>
    </p:tnLst>
    <p:bldLst>
      <p:bldP spid="5" grpId="0"/>
      <p:bldP spid="5" grpId="1"/>
      <p:bldP spid="7" grpId="0"/>
      <p:bldP spid="7" grpId="1"/>
      <p:bldP spid="8" grpId="0"/>
      <p:bldP spid="8" grpId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3" grpId="1" animBg="1"/>
      <p:bldP spid="14" grpId="0" animBg="1"/>
      <p:bldP spid="14" grpId="1" animBg="1"/>
      <p:bldP spid="17" grpId="0"/>
      <p:bldP spid="17" grpId="1"/>
      <p:bldP spid="18" grpId="0"/>
      <p:bldP spid="18" grpId="1"/>
      <p:bldP spid="19" grpId="0"/>
      <p:bldP spid="19" grpId="1"/>
      <p:bldP spid="20" grpId="0" animBg="1"/>
      <p:bldP spid="20" grpId="1" animBg="1"/>
      <p:bldP spid="44" grpId="0" animBg="1"/>
      <p:bldP spid="44" grpId="1" animBg="1"/>
      <p:bldP spid="47" grpId="0" animBg="1"/>
      <p:bldP spid="47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991" y="7327197"/>
            <a:ext cx="4148138" cy="5164185"/>
          </a:xfrm>
          <a:prstGeom prst="rect">
            <a:avLst/>
          </a:prstGeom>
          <a:pattFill prst="shingle">
            <a:fgClr>
              <a:schemeClr val="accent1"/>
            </a:fgClr>
            <a:bgClr>
              <a:schemeClr val="bg1"/>
            </a:bgClr>
          </a:pattFill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975991" y="-5932591"/>
            <a:ext cx="4148138" cy="462617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786356" y="-1779051"/>
            <a:ext cx="6527409" cy="1384995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400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Kết</a:t>
            </a:r>
            <a:r>
              <a:rPr lang="en-US" sz="8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US" sz="8400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thúc</a:t>
            </a:r>
            <a:endParaRPr lang="en-US" sz="8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0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86356" y="7059706"/>
            <a:ext cx="6527410" cy="1384995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400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Tiết</a:t>
            </a:r>
            <a:r>
              <a:rPr lang="en-US" sz="8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US" sz="8400" b="1" dirty="0" err="1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học</a:t>
            </a:r>
            <a:endParaRPr lang="en-US" sz="8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1968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2.22222E-6 L -0.00013 0.5925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296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3.33333E-6 L -0.00013 0.59074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295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2.59259E-6 L 0.00378 -0.5456 " pathEditMode="relative" rAng="0" ptsTypes="AA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-27292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07407E-6 L -0.00117 -0.525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262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b="1" dirty="0" err="1" smtClean="0">
                <a:ln w="22225">
                  <a:solidFill>
                    <a:schemeClr val="accent2"/>
                  </a:solidFill>
                  <a:prstDash val="solid"/>
                </a:ln>
              </a:rPr>
              <a:t>Cám</a:t>
            </a:r>
            <a:r>
              <a:rPr lang="en-US" b="1" dirty="0" smtClean="0">
                <a:ln w="22225">
                  <a:solidFill>
                    <a:schemeClr val="accent2"/>
                  </a:solidFill>
                  <a:prstDash val="solid"/>
                </a:ln>
              </a:rPr>
              <a:t> </a:t>
            </a:r>
            <a:r>
              <a:rPr lang="en-US" b="1" dirty="0" err="1" smtClean="0">
                <a:ln w="22225">
                  <a:solidFill>
                    <a:schemeClr val="accent2"/>
                  </a:solidFill>
                  <a:prstDash val="solid"/>
                </a:ln>
              </a:rPr>
              <a:t>ơn</a:t>
            </a:r>
            <a:r>
              <a:rPr lang="en-US" b="1" dirty="0" smtClean="0">
                <a:ln w="22225">
                  <a:solidFill>
                    <a:schemeClr val="accent2"/>
                  </a:solidFill>
                  <a:prstDash val="solid"/>
                </a:ln>
              </a:rPr>
              <a:t> </a:t>
            </a:r>
            <a:r>
              <a:rPr lang="en-US" b="1" dirty="0" err="1" smtClean="0">
                <a:ln w="22225">
                  <a:solidFill>
                    <a:schemeClr val="accent2"/>
                  </a:solidFill>
                  <a:prstDash val="solid"/>
                </a:ln>
              </a:rPr>
              <a:t>mọi</a:t>
            </a:r>
            <a:r>
              <a:rPr lang="en-US" b="1" dirty="0" smtClean="0">
                <a:ln w="22225">
                  <a:solidFill>
                    <a:schemeClr val="accent2"/>
                  </a:solidFill>
                  <a:prstDash val="solid"/>
                </a:ln>
              </a:rPr>
              <a:t> </a:t>
            </a:r>
            <a:r>
              <a:rPr lang="en-US" b="1" dirty="0" err="1" smtClean="0">
                <a:ln w="22225">
                  <a:solidFill>
                    <a:schemeClr val="accent2"/>
                  </a:solidFill>
                  <a:prstDash val="solid"/>
                </a:ln>
              </a:rPr>
              <a:t>người</a:t>
            </a:r>
            <a:r>
              <a:rPr lang="en-US" b="1" dirty="0" smtClean="0">
                <a:ln w="22225">
                  <a:solidFill>
                    <a:schemeClr val="accent2"/>
                  </a:solidFill>
                  <a:prstDash val="solid"/>
                </a:ln>
              </a:rPr>
              <a:t> </a:t>
            </a:r>
            <a:r>
              <a:rPr lang="en-US" b="1" dirty="0" err="1" smtClean="0">
                <a:ln w="22225">
                  <a:solidFill>
                    <a:schemeClr val="accent2"/>
                  </a:solidFill>
                  <a:prstDash val="solid"/>
                </a:ln>
              </a:rPr>
              <a:t>đã</a:t>
            </a:r>
            <a:r>
              <a:rPr lang="en-US" b="1" dirty="0" smtClean="0">
                <a:ln w="22225">
                  <a:solidFill>
                    <a:schemeClr val="accent2"/>
                  </a:solidFill>
                  <a:prstDash val="solid"/>
                </a:ln>
              </a:rPr>
              <a:t> </a:t>
            </a:r>
            <a:r>
              <a:rPr lang="en-US" b="1" dirty="0" err="1" smtClean="0">
                <a:ln w="22225">
                  <a:solidFill>
                    <a:schemeClr val="accent2"/>
                  </a:solidFill>
                  <a:prstDash val="solid"/>
                </a:ln>
              </a:rPr>
              <a:t>lắng</a:t>
            </a:r>
            <a:r>
              <a:rPr lang="en-US" b="1" dirty="0" smtClean="0">
                <a:ln w="22225">
                  <a:solidFill>
                    <a:schemeClr val="accent2"/>
                  </a:solidFill>
                  <a:prstDash val="solid"/>
                </a:ln>
              </a:rPr>
              <a:t> </a:t>
            </a:r>
            <a:r>
              <a:rPr lang="en-US" b="1" dirty="0" err="1" smtClean="0">
                <a:ln w="22225">
                  <a:solidFill>
                    <a:schemeClr val="accent2"/>
                  </a:solidFill>
                  <a:prstDash val="solid"/>
                </a:ln>
              </a:rPr>
              <a:t>nghe</a:t>
            </a:r>
            <a:r>
              <a:rPr lang="en-US" b="1" dirty="0" smtClean="0">
                <a:ln w="22225">
                  <a:solidFill>
                    <a:schemeClr val="accent2"/>
                  </a:solidFill>
                  <a:prstDash val="solid"/>
                </a:ln>
              </a:rPr>
              <a:t>!!!</a:t>
            </a:r>
            <a:endParaRPr lang="en-US" b="1" dirty="0">
              <a:ln w="22225">
                <a:solidFill>
                  <a:schemeClr val="accent2"/>
                </a:solidFill>
                <a:prstDash val="solid"/>
              </a:ln>
            </a:endParaRPr>
          </a:p>
        </p:txBody>
      </p:sp>
      <p:pic>
        <p:nvPicPr>
          <p:cNvPr id="4" name="Bounce Reimu Fu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4769" y="1999860"/>
            <a:ext cx="8042462" cy="462505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44934" y="1168863"/>
            <a:ext cx="310213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After credit</a:t>
            </a:r>
          </a:p>
        </p:txBody>
      </p:sp>
      <p:sp>
        <p:nvSpPr>
          <p:cNvPr id="7" name="Rectangle 6"/>
          <p:cNvSpPr/>
          <p:nvPr/>
        </p:nvSpPr>
        <p:spPr>
          <a:xfrm>
            <a:off x="2074769" y="1999860"/>
            <a:ext cx="8042462" cy="462505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0554789" y="6363308"/>
            <a:ext cx="1084217" cy="2616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1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5"/>
              </a:rPr>
              <a:t>Secret Endings</a:t>
            </a:r>
            <a:endParaRPr lang="en-US" sz="11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8580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195</Words>
  <Application>Microsoft Office PowerPoint</Application>
  <PresentationFormat>Widescreen</PresentationFormat>
  <Paragraphs>20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游ゴシック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Cám ơn mọi người đã lắng nghe!!!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34</cp:revision>
  <dcterms:created xsi:type="dcterms:W3CDTF">2023-02-19T03:20:12Z</dcterms:created>
  <dcterms:modified xsi:type="dcterms:W3CDTF">2023-02-21T15:35:52Z</dcterms:modified>
</cp:coreProperties>
</file>

<file path=docProps/thumbnail.jpeg>
</file>